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03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499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52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17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43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267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5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119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149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58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22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B419D-65BD-46F7-AFB6-FD283A6D6E1B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23954-F864-4E97-AB8E-334F9433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1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067" y="2197209"/>
            <a:ext cx="7543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 	Greet the person.</a:t>
            </a:r>
          </a:p>
          <a:p>
            <a:endParaRPr lang="en-US" sz="2400" b="1" dirty="0"/>
          </a:p>
          <a:p>
            <a:r>
              <a:rPr lang="en-US" sz="2400" b="1" dirty="0" smtClean="0"/>
              <a:t>2. 	Ask how they’re doing.</a:t>
            </a:r>
          </a:p>
          <a:p>
            <a:endParaRPr lang="en-US" sz="2400" b="1" dirty="0"/>
          </a:p>
          <a:p>
            <a:r>
              <a:rPr lang="en-US" sz="2400" b="1" dirty="0" smtClean="0"/>
              <a:t>3. 	Say the number you’re looking for. (Or, respond with “OUI!” or 	“Non, </a:t>
            </a:r>
            <a:r>
              <a:rPr lang="en-US" sz="2400" b="1" dirty="0" err="1" smtClean="0"/>
              <a:t>désolé</a:t>
            </a:r>
            <a:r>
              <a:rPr lang="en-US" sz="2400" b="1" dirty="0" smtClean="0"/>
              <a:t>[e].”</a:t>
            </a:r>
          </a:p>
          <a:p>
            <a:endParaRPr lang="en-US" sz="2400" b="1" dirty="0"/>
          </a:p>
          <a:p>
            <a:r>
              <a:rPr lang="en-US" sz="2400" b="1" dirty="0" smtClean="0"/>
              <a:t>4. 	If they say OUI:  write the person’s name for the number.</a:t>
            </a:r>
          </a:p>
          <a:p>
            <a:r>
              <a:rPr lang="en-US" sz="2400" b="1" dirty="0" smtClean="0"/>
              <a:t>	If they say NON:  ask someone else to be your partner for that 	number</a:t>
            </a:r>
          </a:p>
          <a:p>
            <a:endParaRPr lang="en-US" sz="2400" b="1" dirty="0"/>
          </a:p>
          <a:p>
            <a:r>
              <a:rPr lang="en-US" sz="2400" b="1" dirty="0" smtClean="0"/>
              <a:t>5.	When you have all four numbers filled, ASSEYEZ-VOUS  </a:t>
            </a:r>
            <a:r>
              <a:rPr lang="en-US" sz="2400" b="1" dirty="0" smtClean="0">
                <a:sym typeface="Wingdings" panose="05000000000000000000" pitchFamily="2" charset="2"/>
              </a:rPr>
              <a:t>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19669" y="409434"/>
            <a:ext cx="8188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err="1" smtClean="0"/>
              <a:t>Quatre</a:t>
            </a:r>
            <a:r>
              <a:rPr lang="en-US" sz="8000" dirty="0" smtClean="0"/>
              <a:t> coins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50873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338138"/>
            <a:ext cx="9115425" cy="618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14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13999" cy="581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446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36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1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4446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</Words>
  <Application>Microsoft Office PowerPoint</Application>
  <PresentationFormat>On-screen Show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2013-09-13T15:52:31Z</dcterms:created>
  <dcterms:modified xsi:type="dcterms:W3CDTF">2013-09-13T16:09:10Z</dcterms:modified>
</cp:coreProperties>
</file>